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5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8443-271F-5B11-BEF7-A6693172A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5867C-8322-AAA3-908D-BAF14B204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24C55-AAE9-7397-6FF2-16E3F3E2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4096C-68B8-3660-172D-228D298F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06B0-5937-C45B-BECA-F10F6EDB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7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50F0-F18B-FCBC-DC38-ED1FB290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0317A-3EEA-1657-B46B-0BCA767A9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4206-F26F-C4EC-F45C-B7878FF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318B4-C511-C8B5-8D0B-138FC4A4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BDBBE-8485-8664-E262-EAD28146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08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820B1-6AB0-6D05-1DE9-FEB9F519E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F41CB-7F93-2951-EFD1-CFC3364D5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88CA5-67D6-E25B-E2C9-AFBACAD6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FC58-DBA2-B85E-A8D7-5299CF79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35760-499B-9230-DABF-834BF028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1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9CEC-FEC7-8493-D72E-719872DF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CCCA-6136-2FB2-E524-C5C22B686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E3FCA-7552-50FF-F093-4C371F3D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075AC-2850-F25A-D0DE-14E88451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5DC3E-7D47-93CB-428D-3DA92530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74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C108-1FAD-8605-2CFE-88EA7938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DAEE1-27F1-CBCA-1B4D-CD0C43B9D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36256-EA85-EFE9-F7A6-7FD4BBC4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5F1E6-A506-A458-FD15-587716E4E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7446-E5AA-6F7F-50DC-E9F8866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078E-1BDC-A156-8AA5-ABE94157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1D9B-36AD-76D2-AA86-EB3D99D5F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8A17B-21B9-7D9D-171A-4508AD927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28CE3-0943-FAD8-B3E7-B63091CA5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45348-0804-7742-9D48-0F40AFD4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9A59F-39B5-4500-F288-92A3FB44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73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4471-4FDC-1C25-9D6F-5BCCBE7C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FFD0B-38E0-93DE-3B01-72BC99D7F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00813-575D-DDB9-7BA1-F42C1E25A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75D31-3F32-0B6E-82FE-347067A61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C4C90-0E82-32AF-FA7B-582F6FC43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CC25C-6250-30ED-29D9-D00A990E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E3EE1-2660-C56E-F6C6-D2FD6C5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58741-408A-2ECE-1901-56B959A9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02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6EE9-CD2C-B8AC-FFC3-67271FBD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C4155-453F-5EFC-00A6-F07210DA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0E4FE-B951-54ED-7A7B-E28854446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FA5A8-E1AD-8EF8-053B-490916B6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C2E2B-7DB8-F432-8276-328474F8C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FE37E-CD84-18EF-7D2A-148242B5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6BB92-3898-3465-F76C-19DC5095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35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7E78-D1E0-8105-BC7F-D73520A1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4251-F2E3-1DBF-E1EC-93BF9080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04CA3-0FA6-D147-1CEF-BB06A40A3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65434-1B2D-0FFA-E631-D485DD8B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58B1F-448D-312E-0DA1-BFE7CCC8D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85389-8309-BC2C-BAA2-EA3B5647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4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5C63-1549-72C4-C2EF-3DF9381E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A634F-5388-AA02-FDB1-E95B8DDC2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3B2FB-BD69-F04B-85A6-AF9E1703C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CC64-AEBE-3876-082B-10039E8F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AA058-C499-4021-4CAB-E2324E98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884BB-ACA0-DEA9-6632-1DE965CA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3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2B064-FF96-D024-4F96-50D6A469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D2DEE-54E3-2437-83DF-D9DD6AE4F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A0ED9-1850-57DA-5A3F-65B93C3C1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92FA32-E8ED-49F8-A994-1B1CD1145F96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F54D3-7FFA-E25B-07D9-2C81EA2A3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5F55E-455F-EFD1-3444-45177D1D2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485348-567F-46C8-B2EF-1E8AABCF5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41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4A98-74D0-A877-E739-E99BCAB63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E136D-4E46-BFE5-FB30-5BFC2106C8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B2C113-86A6-428C-3BE7-DCE4E8F9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59"/>
            <a:ext cx="12192000" cy="66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D6DE-8A04-7C53-77BB-38D4E236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3ABA2D-6990-1CE2-1E97-86DE6320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1109"/>
          </a:xfrm>
        </p:spPr>
      </p:pic>
    </p:spTree>
    <p:extLst>
      <p:ext uri="{BB962C8B-B14F-4D97-AF65-F5344CB8AC3E}">
        <p14:creationId xmlns:p14="http://schemas.microsoft.com/office/powerpoint/2010/main" val="79038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7023-801F-ECC4-FD13-C313C679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blue and pink background with black text&#10;&#10;Description automatically generated">
            <a:extLst>
              <a:ext uri="{FF2B5EF4-FFF2-40B4-BE49-F238E27FC236}">
                <a16:creationId xmlns:a16="http://schemas.microsoft.com/office/drawing/2014/main" id="{63387979-84A6-4EC4-D4AE-2B0297A7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1317"/>
          </a:xfrm>
        </p:spPr>
      </p:pic>
    </p:spTree>
    <p:extLst>
      <p:ext uri="{BB962C8B-B14F-4D97-AF65-F5344CB8AC3E}">
        <p14:creationId xmlns:p14="http://schemas.microsoft.com/office/powerpoint/2010/main" val="278892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52C4-C54E-FBA8-7775-1BC65BE4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FD2BF7-459E-E732-82BF-E89AF171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6" y="0"/>
            <a:ext cx="12070795" cy="6784848"/>
          </a:xfrm>
        </p:spPr>
      </p:pic>
    </p:spTree>
    <p:extLst>
      <p:ext uri="{BB962C8B-B14F-4D97-AF65-F5344CB8AC3E}">
        <p14:creationId xmlns:p14="http://schemas.microsoft.com/office/powerpoint/2010/main" val="186951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8D87-1F96-4F5E-A29D-B95B78B9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81E9EE-1638-F116-1895-686725D4F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"/>
            <a:ext cx="12205275" cy="6867144"/>
          </a:xfrm>
        </p:spPr>
      </p:pic>
    </p:spTree>
    <p:extLst>
      <p:ext uri="{BB962C8B-B14F-4D97-AF65-F5344CB8AC3E}">
        <p14:creationId xmlns:p14="http://schemas.microsoft.com/office/powerpoint/2010/main" val="160817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6969-6AD7-C9ED-BBF4-7D1C4E65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A269CA93-5002-F298-C158-5C9EF9D97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7340"/>
          </a:xfrm>
        </p:spPr>
      </p:pic>
    </p:spTree>
    <p:extLst>
      <p:ext uri="{BB962C8B-B14F-4D97-AF65-F5344CB8AC3E}">
        <p14:creationId xmlns:p14="http://schemas.microsoft.com/office/powerpoint/2010/main" val="220474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C772-95AB-A4C9-C620-35679A19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540803F4-BCBE-08F7-9751-BF56E6F80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60715" cy="6858000"/>
          </a:xfrm>
        </p:spPr>
      </p:pic>
    </p:spTree>
    <p:extLst>
      <p:ext uri="{BB962C8B-B14F-4D97-AF65-F5344CB8AC3E}">
        <p14:creationId xmlns:p14="http://schemas.microsoft.com/office/powerpoint/2010/main" val="369903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ECF1-78D8-2660-5EA6-5913C792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9C053122-B2B9-929F-5454-E0CA8C2EF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9299"/>
          </a:xfrm>
        </p:spPr>
      </p:pic>
    </p:spTree>
    <p:extLst>
      <p:ext uri="{BB962C8B-B14F-4D97-AF65-F5344CB8AC3E}">
        <p14:creationId xmlns:p14="http://schemas.microsoft.com/office/powerpoint/2010/main" val="306417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2B5B-931D-821E-EA99-0C05BCC4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5B833B33-280D-2F76-B650-30341D73C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25769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4516-3686-FF5E-B32A-A0A23974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2D67D84C-EB1C-F39C-349C-25D3AD8AD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976"/>
          </a:xfrm>
        </p:spPr>
      </p:pic>
    </p:spTree>
    <p:extLst>
      <p:ext uri="{BB962C8B-B14F-4D97-AF65-F5344CB8AC3E}">
        <p14:creationId xmlns:p14="http://schemas.microsoft.com/office/powerpoint/2010/main" val="43283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AA6AC-665A-D940-DCBA-D38CB9E6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566BA4-9D89-B7B4-4B97-1365E6B91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393788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2381-CD3D-CA33-29A6-9640DBE3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5A8D1-AE7A-DDE9-0027-9362D8738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84"/>
            <a:ext cx="12192000" cy="6811996"/>
          </a:xfrm>
        </p:spPr>
      </p:pic>
    </p:spTree>
    <p:extLst>
      <p:ext uri="{BB962C8B-B14F-4D97-AF65-F5344CB8AC3E}">
        <p14:creationId xmlns:p14="http://schemas.microsoft.com/office/powerpoint/2010/main" val="3472062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00D6-0466-C6DE-EA91-501F5123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blue and pink background with black text&#10;&#10;Description automatically generated">
            <a:extLst>
              <a:ext uri="{FF2B5EF4-FFF2-40B4-BE49-F238E27FC236}">
                <a16:creationId xmlns:a16="http://schemas.microsoft.com/office/drawing/2014/main" id="{4AC755DD-FDB3-4786-13B6-676000A43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687" cy="6858000"/>
          </a:xfrm>
        </p:spPr>
      </p:pic>
    </p:spTree>
    <p:extLst>
      <p:ext uri="{BB962C8B-B14F-4D97-AF65-F5344CB8AC3E}">
        <p14:creationId xmlns:p14="http://schemas.microsoft.com/office/powerpoint/2010/main" val="412553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C871-EE7B-F02E-4863-406AF493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8BDE28-706B-B1BA-361A-68B741F90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446"/>
          </a:xfrm>
        </p:spPr>
      </p:pic>
    </p:spTree>
    <p:extLst>
      <p:ext uri="{BB962C8B-B14F-4D97-AF65-F5344CB8AC3E}">
        <p14:creationId xmlns:p14="http://schemas.microsoft.com/office/powerpoint/2010/main" val="322691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BF0C-4A16-73F8-E5CB-C5A2220E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805B1B-9E8A-1764-44F3-1E068A7F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928"/>
          </a:xfrm>
        </p:spPr>
      </p:pic>
    </p:spTree>
    <p:extLst>
      <p:ext uri="{BB962C8B-B14F-4D97-AF65-F5344CB8AC3E}">
        <p14:creationId xmlns:p14="http://schemas.microsoft.com/office/powerpoint/2010/main" val="261842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D428-6AAC-EFCD-5859-D7052A2B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B8A4FD-5570-3164-7AF0-C09F22B8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2603"/>
          </a:xfrm>
        </p:spPr>
      </p:pic>
    </p:spTree>
    <p:extLst>
      <p:ext uri="{BB962C8B-B14F-4D97-AF65-F5344CB8AC3E}">
        <p14:creationId xmlns:p14="http://schemas.microsoft.com/office/powerpoint/2010/main" val="753828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3423-365A-76EC-081B-49A4E7BC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D96B16-D489-AAC0-9798-53C39B707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938" cy="6858000"/>
          </a:xfrm>
        </p:spPr>
      </p:pic>
    </p:spTree>
    <p:extLst>
      <p:ext uri="{BB962C8B-B14F-4D97-AF65-F5344CB8AC3E}">
        <p14:creationId xmlns:p14="http://schemas.microsoft.com/office/powerpoint/2010/main" val="2457793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1DA1-931F-87B7-8F29-39AED6AB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15084B2-DF3A-538F-A9D2-E8CCE8284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35823"/>
          </a:xfrm>
        </p:spPr>
      </p:pic>
    </p:spTree>
    <p:extLst>
      <p:ext uri="{BB962C8B-B14F-4D97-AF65-F5344CB8AC3E}">
        <p14:creationId xmlns:p14="http://schemas.microsoft.com/office/powerpoint/2010/main" val="308261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2D0D-639A-EE6C-8435-10F72A52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82144D-7A27-8F99-83BE-092C0CD3A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264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9D39-DB6B-767A-17E7-56927B61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02D3B0-371A-F957-9E81-C7043FC9F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75"/>
            <a:ext cx="12192000" cy="6859675"/>
          </a:xfrm>
        </p:spPr>
      </p:pic>
    </p:spTree>
    <p:extLst>
      <p:ext uri="{BB962C8B-B14F-4D97-AF65-F5344CB8AC3E}">
        <p14:creationId xmlns:p14="http://schemas.microsoft.com/office/powerpoint/2010/main" val="265151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A2C9C-8353-F55B-58D3-3D071177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FDB5C6-5C0A-54B1-E2C1-C0487FE24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21"/>
            <a:ext cx="12192000" cy="6905678"/>
          </a:xfrm>
        </p:spPr>
      </p:pic>
    </p:spTree>
    <p:extLst>
      <p:ext uri="{BB962C8B-B14F-4D97-AF65-F5344CB8AC3E}">
        <p14:creationId xmlns:p14="http://schemas.microsoft.com/office/powerpoint/2010/main" val="203385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12FB-9F88-D25A-D778-AFDFABB5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C5CB3B3-0B70-13EF-ADDC-5047D87B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374"/>
          </a:xfrm>
        </p:spPr>
      </p:pic>
    </p:spTree>
    <p:extLst>
      <p:ext uri="{BB962C8B-B14F-4D97-AF65-F5344CB8AC3E}">
        <p14:creationId xmlns:p14="http://schemas.microsoft.com/office/powerpoint/2010/main" val="285093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C74A-0A94-428D-F4AD-852E1D293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4CE06D-D3DA-7F0C-9900-CC3D6F7D7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837"/>
          </a:xfrm>
        </p:spPr>
      </p:pic>
    </p:spTree>
    <p:extLst>
      <p:ext uri="{BB962C8B-B14F-4D97-AF65-F5344CB8AC3E}">
        <p14:creationId xmlns:p14="http://schemas.microsoft.com/office/powerpoint/2010/main" val="359081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138F-B316-F295-22E2-71A16206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F205D9-00E3-70E9-6D8B-2C515DB14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721" cy="6858000"/>
          </a:xfrm>
        </p:spPr>
      </p:pic>
    </p:spTree>
    <p:extLst>
      <p:ext uri="{BB962C8B-B14F-4D97-AF65-F5344CB8AC3E}">
        <p14:creationId xmlns:p14="http://schemas.microsoft.com/office/powerpoint/2010/main" val="268524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192B-B90E-2551-C3F1-8077D6D9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blue and pink background with black text&#10;&#10;Description automatically generated">
            <a:extLst>
              <a:ext uri="{FF2B5EF4-FFF2-40B4-BE49-F238E27FC236}">
                <a16:creationId xmlns:a16="http://schemas.microsoft.com/office/drawing/2014/main" id="{D6A7256B-1A33-88D9-C3CE-F89EC2212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685"/>
          </a:xfrm>
        </p:spPr>
      </p:pic>
    </p:spTree>
    <p:extLst>
      <p:ext uri="{BB962C8B-B14F-4D97-AF65-F5344CB8AC3E}">
        <p14:creationId xmlns:p14="http://schemas.microsoft.com/office/powerpoint/2010/main" val="165832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09B0-F146-F2A4-3F28-27DEC5DE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7BCA40-6371-0CF3-51EB-DE88996D1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852"/>
          </a:xfrm>
        </p:spPr>
      </p:pic>
    </p:spTree>
    <p:extLst>
      <p:ext uri="{BB962C8B-B14F-4D97-AF65-F5344CB8AC3E}">
        <p14:creationId xmlns:p14="http://schemas.microsoft.com/office/powerpoint/2010/main" val="273896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Cledenir Souza</dc:creator>
  <cp:lastModifiedBy>Cledenir Souza</cp:lastModifiedBy>
  <cp:revision>1</cp:revision>
  <dcterms:created xsi:type="dcterms:W3CDTF">2025-01-24T13:14:08Z</dcterms:created>
  <dcterms:modified xsi:type="dcterms:W3CDTF">2025-01-24T14:52:48Z</dcterms:modified>
</cp:coreProperties>
</file>